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8" autoAdjust="0"/>
    <p:restoredTop sz="94660"/>
  </p:normalViewPr>
  <p:slideViewPr>
    <p:cSldViewPr>
      <p:cViewPr varScale="1">
        <p:scale>
          <a:sx n="70" d="100"/>
          <a:sy n="70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2994-C9C4-4987-89FE-6C65146B7475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2124FA-D68B-478B-AC47-488A5FCE82A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2994-C9C4-4987-89FE-6C65146B7475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124FA-D68B-478B-AC47-488A5FCE82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2994-C9C4-4987-89FE-6C65146B7475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124FA-D68B-478B-AC47-488A5FCE82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6D2994-C9C4-4987-89FE-6C65146B7475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E2124FA-D68B-478B-AC47-488A5FCE82A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2994-C9C4-4987-89FE-6C65146B7475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124FA-D68B-478B-AC47-488A5FCE82A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2994-C9C4-4987-89FE-6C65146B7475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124FA-D68B-478B-AC47-488A5FCE82A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124FA-D68B-478B-AC47-488A5FCE82A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2994-C9C4-4987-89FE-6C65146B7475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2994-C9C4-4987-89FE-6C65146B7475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124FA-D68B-478B-AC47-488A5FCE82A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2994-C9C4-4987-89FE-6C65146B7475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124FA-D68B-478B-AC47-488A5FCE82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6D2994-C9C4-4987-89FE-6C65146B7475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E2124FA-D68B-478B-AC47-488A5FCE82A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2994-C9C4-4987-89FE-6C65146B7475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2124FA-D68B-478B-AC47-488A5FCE82A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D6D2994-C9C4-4987-89FE-6C65146B7475}" type="datetimeFigureOut">
              <a:rPr lang="en-US" smtClean="0"/>
              <a:t>4/2/2012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E2124FA-D68B-478B-AC47-488A5FCE82A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By Kenneth Johnson </a:t>
            </a:r>
          </a:p>
          <a:p>
            <a:r>
              <a:rPr lang="en-US" dirty="0" smtClean="0"/>
              <a:t>March 20 </a:t>
            </a:r>
          </a:p>
          <a:p>
            <a:r>
              <a:rPr lang="en-US" dirty="0" smtClean="0"/>
              <a:t>B129 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Harper and Moon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114800"/>
            <a:ext cx="17526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82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Harper Moon who is four or five years old than himself carries a special kind of magic. </a:t>
            </a:r>
          </a:p>
          <a:p>
            <a:r>
              <a:rPr lang="en-US" dirty="0" smtClean="0"/>
              <a:t>He can create wonderful little ships out of scraps and he can whistle birds down out of the air. </a:t>
            </a:r>
          </a:p>
          <a:p>
            <a:r>
              <a:rPr lang="en-US" dirty="0" smtClean="0"/>
              <a:t>The summer they both spend with a old mountain man in his cabin in the wilderness is the kind of summer adventure boys dream of. </a:t>
            </a:r>
          </a:p>
          <a:p>
            <a:r>
              <a:rPr lang="en-US" dirty="0" smtClean="0"/>
              <a:t>During the </a:t>
            </a:r>
            <a:r>
              <a:rPr lang="en-US" smtClean="0"/>
              <a:t>fall Harper is </a:t>
            </a:r>
            <a:r>
              <a:rPr lang="en-US" dirty="0" smtClean="0"/>
              <a:t>off to war  and Harper makes a shattering discovery that tests his courage his trust and everything he believes about friendship.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Harper and Moon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81000"/>
            <a:ext cx="14859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466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 picked this book because it is about a boy who is four or five years old and gets powers that would be cool. </a:t>
            </a:r>
          </a:p>
          <a:p>
            <a:r>
              <a:rPr lang="en-US" dirty="0" smtClean="0"/>
              <a:t>The first reason I picked this book is because I would like powers like him to have the power to use scraps for cool stuff and control birds to come down from the sky. </a:t>
            </a:r>
          </a:p>
          <a:p>
            <a:r>
              <a:rPr lang="en-US" dirty="0" smtClean="0"/>
              <a:t> The second reason is I want to use scraps to make  really  small stuff like little ships and planes for people who need help with it. </a:t>
            </a:r>
          </a:p>
          <a:p>
            <a:r>
              <a:rPr lang="en-US" dirty="0" smtClean="0"/>
              <a:t>The last reason I picked this book is because of the birds they can wake me up in the morning and sing to me if I was  angry. 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 Choose This Book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5466213"/>
            <a:ext cx="103723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160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4572000"/>
          </a:xfrm>
        </p:spPr>
        <p:txBody>
          <a:bodyPr/>
          <a:lstStyle/>
          <a:p>
            <a:r>
              <a:rPr lang="en-US" dirty="0" smtClean="0"/>
              <a:t>The Main character in the book is </a:t>
            </a:r>
            <a:r>
              <a:rPr lang="en-US" dirty="0" smtClean="0"/>
              <a:t>Harper. </a:t>
            </a:r>
            <a:endParaRPr lang="en-US" dirty="0" smtClean="0"/>
          </a:p>
          <a:p>
            <a:r>
              <a:rPr lang="en-US" dirty="0" smtClean="0"/>
              <a:t>This is the main character because since I read this book Harper been really brave. </a:t>
            </a:r>
          </a:p>
          <a:p>
            <a:r>
              <a:rPr lang="en-US" dirty="0" smtClean="0"/>
              <a:t> He stands up for himself.  </a:t>
            </a:r>
            <a:r>
              <a:rPr lang="en-US" smtClean="0"/>
              <a:t>He </a:t>
            </a:r>
            <a:r>
              <a:rPr lang="en-US" dirty="0" smtClean="0"/>
              <a:t>never backs down. </a:t>
            </a:r>
            <a:r>
              <a:rPr lang="en-US" dirty="0"/>
              <a:t>H</a:t>
            </a:r>
            <a:r>
              <a:rPr lang="en-US" dirty="0" smtClean="0"/>
              <a:t>e helps others when they need </a:t>
            </a:r>
            <a:r>
              <a:rPr lang="en-US" dirty="0" smtClean="0"/>
              <a:t>help </a:t>
            </a:r>
            <a:r>
              <a:rPr lang="en-US" dirty="0" smtClean="0"/>
              <a:t>and he never gives up, no matter what. </a:t>
            </a:r>
          </a:p>
          <a:p>
            <a:r>
              <a:rPr lang="en-US" dirty="0" smtClean="0"/>
              <a:t>He loves to create stuff out of scraps like little planes and ships.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main Character In The Book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708478"/>
            <a:ext cx="27813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414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 things I like about </a:t>
            </a:r>
            <a:r>
              <a:rPr lang="en-US" u="sng" dirty="0"/>
              <a:t>Harper and Moon </a:t>
            </a:r>
            <a:r>
              <a:rPr lang="en-US" dirty="0"/>
              <a:t>was it was fantasy I really like fantasy because it is made up and it is not real and it not history either. </a:t>
            </a:r>
          </a:p>
          <a:p>
            <a:r>
              <a:rPr lang="en-US" dirty="0"/>
              <a:t>Another reason I </a:t>
            </a:r>
            <a:r>
              <a:rPr lang="en-US" dirty="0" smtClean="0"/>
              <a:t>like </a:t>
            </a:r>
            <a:r>
              <a:rPr lang="en-US" u="sng" dirty="0" smtClean="0"/>
              <a:t>Harper </a:t>
            </a:r>
            <a:r>
              <a:rPr lang="en-US" u="sng" dirty="0"/>
              <a:t>and Moon </a:t>
            </a:r>
            <a:r>
              <a:rPr lang="en-US" dirty="0"/>
              <a:t>is because it is </a:t>
            </a:r>
            <a:r>
              <a:rPr lang="en-US" dirty="0" smtClean="0"/>
              <a:t>enjoyable because </a:t>
            </a:r>
            <a:r>
              <a:rPr lang="en-US" dirty="0"/>
              <a:t>when you get to the middle of the book it gets more exciting 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Third reason I like the book is you understand how he feels in the story when he is mad you know why he is mad and why he getting mad. </a:t>
            </a:r>
          </a:p>
          <a:p>
            <a:r>
              <a:rPr lang="en-US" dirty="0" smtClean="0"/>
              <a:t>The last reason I liked the book was the author made a book that most kids would like and enjoy it was great and I wish they made a series of </a:t>
            </a:r>
            <a:r>
              <a:rPr lang="en-US" u="sng" dirty="0" smtClean="0"/>
              <a:t>Harper and Moon.</a:t>
            </a:r>
          </a:p>
          <a:p>
            <a:pPr marL="0" indent="0">
              <a:buNone/>
            </a:pPr>
            <a:r>
              <a:rPr lang="en-US" dirty="0" smtClean="0"/>
              <a:t>    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I Like About It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52400"/>
            <a:ext cx="1447800" cy="133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273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72000"/>
          </a:xfrm>
        </p:spPr>
        <p:txBody>
          <a:bodyPr/>
          <a:lstStyle/>
          <a:p>
            <a:r>
              <a:rPr lang="en-US" dirty="0" smtClean="0"/>
              <a:t>The website I found the picture of Harper and Moon is  http://www.google.com/search?q=pictures+of+Harper+and+Moon+book&amp;hl=en&amp;hls=com.microsoft:en-us:IE-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429000"/>
            <a:ext cx="19812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25053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116</TotalTime>
  <Words>448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Harper and Moon</vt:lpstr>
      <vt:lpstr>Harper and Moon</vt:lpstr>
      <vt:lpstr>Why I Choose This Book</vt:lpstr>
      <vt:lpstr>The main Character In The Book</vt:lpstr>
      <vt:lpstr>What Did I Like About It 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Harper and Moon</dc:title>
  <dc:creator>Administratr</dc:creator>
  <cp:lastModifiedBy>Administratr</cp:lastModifiedBy>
  <cp:revision>13</cp:revision>
  <dcterms:created xsi:type="dcterms:W3CDTF">2012-03-22T17:32:59Z</dcterms:created>
  <dcterms:modified xsi:type="dcterms:W3CDTF">2012-04-02T15:52:18Z</dcterms:modified>
</cp:coreProperties>
</file>